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84" r:id="rId2"/>
    <p:sldId id="285" r:id="rId3"/>
    <p:sldId id="306" r:id="rId4"/>
    <p:sldId id="307" r:id="rId5"/>
    <p:sldId id="308" r:id="rId6"/>
    <p:sldId id="314" r:id="rId7"/>
    <p:sldId id="315" r:id="rId8"/>
    <p:sldId id="309" r:id="rId9"/>
    <p:sldId id="310" r:id="rId10"/>
    <p:sldId id="311" r:id="rId11"/>
    <p:sldId id="312" r:id="rId12"/>
    <p:sldId id="313" r:id="rId13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5"/>
      <p:bold r:id="rId16"/>
    </p:embeddedFont>
    <p:embeddedFont>
      <p:font typeface="나눔고딕" panose="020D0604000000000000" pitchFamily="34" charset="-127"/>
      <p:regular r:id="rId17"/>
      <p:bold r:id="rId18"/>
    </p:embeddedFont>
    <p:embeddedFont>
      <p:font typeface="Apple Braille Pinpoint 8 Dot" pitchFamily="2" charset="0"/>
      <p:regular r:id="rId19"/>
    </p:embeddedFont>
    <p:embeddedFont>
      <p:font typeface="나눔명조" panose="02020603020101020101" pitchFamily="18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40">
          <p15:clr>
            <a:srgbClr val="A4A3A4"/>
          </p15:clr>
        </p15:guide>
        <p15:guide id="2" orient="horz" pos="482">
          <p15:clr>
            <a:srgbClr val="A4A3A4"/>
          </p15:clr>
        </p15:guide>
        <p15:guide id="3" pos="3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황지혜" initials="황" lastIdx="1" clrIdx="0">
    <p:extLst>
      <p:ext uri="{19B8F6BF-5375-455C-9EA6-DF929625EA0E}">
        <p15:presenceInfo xmlns:p15="http://schemas.microsoft.com/office/powerpoint/2012/main" userId="황지혜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E2E2"/>
    <a:srgbClr val="28EDED"/>
    <a:srgbClr val="972929"/>
    <a:srgbClr val="9C2424"/>
    <a:srgbClr val="F78C81"/>
    <a:srgbClr val="9F2B2B"/>
    <a:srgbClr val="EE5C58"/>
    <a:srgbClr val="909AAE"/>
    <a:srgbClr val="6C7994"/>
    <a:srgbClr val="B9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13" autoAdjust="0"/>
    <p:restoredTop sz="94299" autoAdjust="0"/>
  </p:normalViewPr>
  <p:slideViewPr>
    <p:cSldViewPr>
      <p:cViewPr varScale="1">
        <p:scale>
          <a:sx n="127" d="100"/>
          <a:sy n="127" d="100"/>
        </p:scale>
        <p:origin x="184" y="184"/>
      </p:cViewPr>
      <p:guideLst>
        <p:guide orient="horz" pos="2840"/>
        <p:guide orient="horz" pos="482"/>
        <p:guide pos="34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48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commentAuthors" Target="commentAuthor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media/image1.png>
</file>

<file path=ppt/media/image2.tiff>
</file>

<file path=ppt/media/image3.tiff>
</file>

<file path=ppt/media/image4.tiff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870C5-E39E-4D4A-8B97-122E944BE205}" type="datetimeFigureOut">
              <a:rPr lang="ko-KR" altLang="en-US" smtClean="0"/>
              <a:pPr/>
              <a:t>2019. 2. 4.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562BB-DACB-4090-9EB0-C718CC4DFD5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562BB-DACB-4090-9EB0-C718CC4DFD5D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C562BB-DACB-4090-9EB0-C718CC4DFD5D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737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323528" y="332656"/>
            <a:ext cx="4896544" cy="477995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081191" y="332656"/>
            <a:ext cx="739281" cy="288032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6660232" y="6381908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323528" y="332656"/>
            <a:ext cx="4896544" cy="477995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081191" y="332656"/>
            <a:ext cx="739281" cy="288032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6660232" y="6381908"/>
            <a:ext cx="2282997" cy="215444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</a:t>
            </a:r>
            <a:r>
              <a:rPr lang="ko-KR" altLang="en-US" sz="800" dirty="0" err="1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나눔글꼴로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작성되었습니다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 </a:t>
            </a:r>
            <a:r>
              <a:rPr lang="ko-KR" altLang="en-US" sz="800" u="sng" dirty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dirty="0">
              <a:solidFill>
                <a:schemeClr val="bg1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467544" y="286072"/>
            <a:ext cx="8229600" cy="1143000"/>
          </a:xfrm>
        </p:spPr>
        <p:txBody>
          <a:bodyPr>
            <a:normAutofit/>
          </a:bodyPr>
          <a:lstStyle>
            <a:lvl1pPr algn="l">
              <a:defRPr sz="4000" spc="-150" baseline="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323528" y="332657"/>
            <a:ext cx="8496944" cy="100811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23528" y="6345352"/>
            <a:ext cx="646799" cy="25200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380312" y="6453336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63F9F94-0DD2-4D1A-94AC-D2F8E17589FC}" type="slidenum">
              <a:rPr lang="en-US" altLang="ko-KR" sz="800" spc="-3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‹#›</a:t>
            </a:fld>
            <a:r>
              <a:rPr lang="en-US" altLang="ko-KR" sz="800" spc="-3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/ 12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323528" y="332657"/>
            <a:ext cx="8496944" cy="100811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23528" y="6345352"/>
            <a:ext cx="646799" cy="25200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380312" y="6453336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63F9F94-0DD2-4D1A-94AC-D2F8E17589FC}" type="slidenum">
              <a:rPr lang="en-US" altLang="ko-KR" sz="800" spc="-3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‹#›</a:t>
            </a:fld>
            <a:r>
              <a:rPr lang="en-US" altLang="ko-KR" sz="800" spc="-3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/ 12</a:t>
            </a:r>
          </a:p>
        </p:txBody>
      </p:sp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395536" y="188640"/>
            <a:ext cx="7772400" cy="893961"/>
          </a:xfrm>
        </p:spPr>
        <p:txBody>
          <a:bodyPr>
            <a:normAutofit/>
          </a:bodyPr>
          <a:lstStyle>
            <a:lvl1pPr algn="l">
              <a:defRPr sz="2400">
                <a:solidFill>
                  <a:schemeClr val="bg1"/>
                </a:solidFill>
                <a:latin typeface="나눔명조" pitchFamily="18" charset="-127"/>
                <a:ea typeface="나눔명조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12" name="내용 개체 틀 3"/>
          <p:cNvSpPr>
            <a:spLocks noGrp="1"/>
          </p:cNvSpPr>
          <p:nvPr>
            <p:ph sz="half" idx="2"/>
          </p:nvPr>
        </p:nvSpPr>
        <p:spPr>
          <a:xfrm>
            <a:off x="2476028" y="1493936"/>
            <a:ext cx="4040188" cy="3951288"/>
          </a:xfrm>
        </p:spPr>
        <p:txBody>
          <a:bodyPr>
            <a:normAutofit/>
          </a:bodyPr>
          <a:lstStyle>
            <a:lvl1pPr>
              <a:buNone/>
              <a:defRPr sz="1300" b="1" spc="-7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itchFamily="18" charset="-127"/>
                <a:ea typeface="나눔명조" pitchFamily="18" charset="-127"/>
              </a:defRPr>
            </a:lvl1pPr>
            <a:lvl2pPr>
              <a:buNone/>
              <a:defRPr sz="1300" b="1" spc="-7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itchFamily="18" charset="-127"/>
                <a:ea typeface="나눔명조" pitchFamily="18" charset="-127"/>
              </a:defRPr>
            </a:lvl2pPr>
            <a:lvl3pPr>
              <a:buFont typeface="Wingdings" pitchFamily="2" charset="2"/>
              <a:buChar char="§"/>
              <a:defRPr sz="1300" b="1" spc="-7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itchFamily="18" charset="-127"/>
                <a:ea typeface="나눔명조" pitchFamily="18" charset="-127"/>
              </a:defRPr>
            </a:lvl3pPr>
            <a:lvl4pPr>
              <a:defRPr sz="1300" b="1" spc="-7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itchFamily="18" charset="-127"/>
                <a:ea typeface="나눔명조" pitchFamily="18" charset="-127"/>
              </a:defRPr>
            </a:lvl4pPr>
            <a:lvl5pPr>
              <a:buNone/>
              <a:defRPr sz="1300" b="1" spc="-7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itchFamily="18" charset="-127"/>
                <a:ea typeface="나눔명조" pitchFamily="18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75F0-4FDF-431C-B6B2-41F992E67A7C}" type="datetimeFigureOut">
              <a:rPr lang="ko-KR" altLang="en-US" smtClean="0"/>
              <a:pPr/>
              <a:t>2019. 2. 4.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8A1D-F5E3-4971-B0EE-D6B8EE5A56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C75F0-4FDF-431C-B6B2-41F992E67A7C}" type="datetimeFigureOut">
              <a:rPr lang="ko-KR" altLang="en-US" smtClean="0"/>
              <a:pPr/>
              <a:t>2019. 2. 4.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D8A1D-F5E3-4971-B0EE-D6B8EE5A56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C75F0-4FDF-431C-B6B2-41F992E67A7C}" type="datetimeFigureOut">
              <a:rPr lang="ko-KR" altLang="en-US" smtClean="0"/>
              <a:pPr/>
              <a:t>2019. 2. 4.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D8A1D-F5E3-4971-B0EE-D6B8EE5A56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55" r:id="rId3"/>
    <p:sldLayoutId id="2147483662" r:id="rId4"/>
    <p:sldLayoutId id="2147483663" r:id="rId5"/>
    <p:sldLayoutId id="2147483649" r:id="rId6"/>
    <p:sldLayoutId id="2147483650" r:id="rId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smashingmagazine.com/2017/03/beyond-browser-web-desktop-apps/" TargetMode="Externa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A71BAD0-F678-0C45-A840-3D3842076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8560" y="0"/>
            <a:ext cx="9749672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04248" y="4869160"/>
            <a:ext cx="374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1846353 </a:t>
            </a:r>
            <a:r>
              <a:rPr lang="en-US" altLang="ko-KR" b="1" dirty="0" err="1">
                <a:solidFill>
                  <a:schemeClr val="bg1"/>
                </a:solidFill>
              </a:rPr>
              <a:t>Jihye</a:t>
            </a:r>
            <a:r>
              <a:rPr lang="en-US" altLang="ko-KR" b="1" dirty="0">
                <a:solidFill>
                  <a:schemeClr val="bg1"/>
                </a:solidFill>
              </a:rPr>
              <a:t> Hwang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BF2B90-FF34-FF42-8239-25A57BB32942}"/>
              </a:ext>
            </a:extLst>
          </p:cNvPr>
          <p:cNvSpPr txBox="1"/>
          <p:nvPr/>
        </p:nvSpPr>
        <p:spPr>
          <a:xfrm>
            <a:off x="301820" y="188640"/>
            <a:ext cx="8208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3600" b="1" dirty="0">
                <a:latin typeface="Apple Braille Pinpoint 8 Dot" pitchFamily="2" charset="0"/>
              </a:rPr>
              <a:t>A Multi-host File Synchronizer</a:t>
            </a:r>
          </a:p>
          <a:p>
            <a:endParaRPr lang="en" altLang="ko-KR" b="1" dirty="0"/>
          </a:p>
          <a:p>
            <a:r>
              <a:rPr lang="en" altLang="ko-KR" b="1" dirty="0"/>
              <a:t> </a:t>
            </a:r>
            <a:endParaRPr lang="en" altLang="ko-KR" sz="2400" dirty="0"/>
          </a:p>
          <a:p>
            <a:r>
              <a:rPr kumimoji="1" lang="en-US" altLang="ko-KR" sz="2400" b="1" dirty="0">
                <a:latin typeface="Apple Braille Pinpoint 8 Dot" pitchFamily="2" charset="0"/>
              </a:rPr>
              <a:t>TEAM : Benediction </a:t>
            </a:r>
            <a:endParaRPr kumimoji="1" lang="ko-KR" altLang="en-US" sz="2400" b="1" dirty="0">
              <a:latin typeface="Apple Braille Pinpoint 8 Dot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7EFDBF1-BDFF-7E4A-BDA5-B9B1E4306ADB}"/>
              </a:ext>
            </a:extLst>
          </p:cNvPr>
          <p:cNvSpPr/>
          <p:nvPr/>
        </p:nvSpPr>
        <p:spPr>
          <a:xfrm>
            <a:off x="251520" y="268535"/>
            <a:ext cx="8697542" cy="1000225"/>
          </a:xfrm>
          <a:prstGeom prst="rect">
            <a:avLst/>
          </a:prstGeom>
          <a:solidFill>
            <a:srgbClr val="23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4000" b="1" dirty="0">
                <a:latin typeface="Apple Braille Pinpoint 8 Dot" pitchFamily="2" charset="0"/>
              </a:rPr>
              <a:t>  Contents</a:t>
            </a:r>
            <a:endParaRPr kumimoji="1" lang="ko-KR" altLang="en-US" sz="4000" b="1" dirty="0">
              <a:latin typeface="Apple Braille Pinpoint 8 Dot" pitchFamily="2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B2B013-C556-2846-96DB-6176EB3C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400" y="5805264"/>
            <a:ext cx="776662" cy="79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094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7EFDBF1-BDFF-7E4A-BDA5-B9B1E4306ADB}"/>
              </a:ext>
            </a:extLst>
          </p:cNvPr>
          <p:cNvSpPr/>
          <p:nvPr/>
        </p:nvSpPr>
        <p:spPr>
          <a:xfrm>
            <a:off x="251520" y="268535"/>
            <a:ext cx="8697542" cy="1000225"/>
          </a:xfrm>
          <a:prstGeom prst="rect">
            <a:avLst/>
          </a:prstGeom>
          <a:solidFill>
            <a:srgbClr val="23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4000" b="1" dirty="0">
                <a:latin typeface="Apple Braille Pinpoint 8 Dot" pitchFamily="2" charset="0"/>
              </a:rPr>
              <a:t>  Contents</a:t>
            </a:r>
            <a:endParaRPr kumimoji="1" lang="ko-KR" altLang="en-US" sz="4000" b="1" dirty="0">
              <a:latin typeface="Apple Braille Pinpoint 8 Dot" pitchFamily="2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B2B013-C556-2846-96DB-6176EB3C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400" y="5805264"/>
            <a:ext cx="776662" cy="79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61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7EFDBF1-BDFF-7E4A-BDA5-B9B1E4306ADB}"/>
              </a:ext>
            </a:extLst>
          </p:cNvPr>
          <p:cNvSpPr/>
          <p:nvPr/>
        </p:nvSpPr>
        <p:spPr>
          <a:xfrm>
            <a:off x="251520" y="268535"/>
            <a:ext cx="8697542" cy="1000225"/>
          </a:xfrm>
          <a:prstGeom prst="rect">
            <a:avLst/>
          </a:prstGeom>
          <a:solidFill>
            <a:srgbClr val="23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4000" b="1" dirty="0">
                <a:latin typeface="Apple Braille Pinpoint 8 Dot" pitchFamily="2" charset="0"/>
              </a:rPr>
              <a:t>  Contents</a:t>
            </a:r>
            <a:endParaRPr kumimoji="1" lang="ko-KR" altLang="en-US" sz="4000" b="1" dirty="0">
              <a:latin typeface="Apple Braille Pinpoint 8 Dot" pitchFamily="2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B2B013-C556-2846-96DB-6176EB3C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400" y="5805264"/>
            <a:ext cx="776662" cy="79195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D095FB1-090F-EC41-A192-0A2456ECA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62" y="-41523"/>
            <a:ext cx="80693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603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/>
          <p:cNvSpPr txBox="1"/>
          <p:nvPr/>
        </p:nvSpPr>
        <p:spPr>
          <a:xfrm>
            <a:off x="1286834" y="1885855"/>
            <a:ext cx="7272808" cy="3302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" altLang="ko-KR" sz="2400" dirty="0"/>
          </a:p>
          <a:p>
            <a:pPr indent="-51435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400" b="1" spc="-8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itchFamily="18" charset="-127"/>
                <a:ea typeface="나눔명조" pitchFamily="18" charset="-127"/>
              </a:rPr>
              <a:t>Project description</a:t>
            </a:r>
          </a:p>
          <a:p>
            <a:pPr lvl="2" indent="-5143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400" b="1" spc="-8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itchFamily="18" charset="-127"/>
                <a:ea typeface="나눔명조" pitchFamily="18" charset="-127"/>
              </a:rPr>
              <a:t>Team’s Aims</a:t>
            </a:r>
          </a:p>
          <a:p>
            <a:pPr indent="-514350">
              <a:lnSpc>
                <a:spcPct val="200000"/>
              </a:lnSpc>
              <a:buFont typeface="+mj-lt"/>
              <a:buAutoNum type="arabicPeriod"/>
            </a:pPr>
            <a:r>
              <a:rPr lang="en-US" altLang="ko-KR" sz="2400" b="1" spc="-8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itchFamily="18" charset="-127"/>
                <a:ea typeface="나눔명조" pitchFamily="18" charset="-127"/>
              </a:rPr>
              <a:t>Project </a:t>
            </a:r>
            <a:r>
              <a:rPr lang="en-US" altLang="ko-KR" sz="2400" b="1" spc="-8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명조" pitchFamily="18" charset="-127"/>
                <a:ea typeface="나눔명조" pitchFamily="18" charset="-127"/>
              </a:rPr>
              <a:t>Organisation</a:t>
            </a:r>
            <a:endParaRPr lang="en-US" altLang="ko-KR" sz="2400" b="1" spc="-80" dirty="0">
              <a:solidFill>
                <a:schemeClr val="tx1">
                  <a:lumMod val="65000"/>
                  <a:lumOff val="35000"/>
                </a:schemeClr>
              </a:solidFill>
              <a:latin typeface="나눔명조" pitchFamily="18" charset="-127"/>
              <a:ea typeface="나눔명조" pitchFamily="18" charset="-127"/>
            </a:endParaRPr>
          </a:p>
          <a:p>
            <a:pPr lvl="2" indent="-5143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400" b="1" spc="-80" dirty="0">
                <a:solidFill>
                  <a:schemeClr val="tx1">
                    <a:lumMod val="65000"/>
                    <a:lumOff val="35000"/>
                  </a:schemeClr>
                </a:solidFill>
                <a:latin typeface="나눔명조" pitchFamily="18" charset="-127"/>
                <a:ea typeface="나눔명조" pitchFamily="18" charset="-127"/>
              </a:rPr>
              <a:t>Process and Tool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7EFDBF1-BDFF-7E4A-BDA5-B9B1E4306ADB}"/>
              </a:ext>
            </a:extLst>
          </p:cNvPr>
          <p:cNvSpPr/>
          <p:nvPr/>
        </p:nvSpPr>
        <p:spPr>
          <a:xfrm>
            <a:off x="251520" y="268535"/>
            <a:ext cx="8697542" cy="1000225"/>
          </a:xfrm>
          <a:prstGeom prst="rect">
            <a:avLst/>
          </a:prstGeom>
          <a:solidFill>
            <a:srgbClr val="23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4000" b="1" dirty="0">
                <a:latin typeface="Apple Braille Pinpoint 8 Dot" pitchFamily="2" charset="0"/>
              </a:rPr>
              <a:t>  Contents</a:t>
            </a:r>
            <a:endParaRPr kumimoji="1" lang="ko-KR" altLang="en-US" sz="4000" b="1" dirty="0">
              <a:latin typeface="Apple Braille Pinpoint 8 Dot" pitchFamily="2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B2B013-C556-2846-96DB-6176EB3C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400" y="5805264"/>
            <a:ext cx="776662" cy="7919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7EFDBF1-BDFF-7E4A-BDA5-B9B1E4306ADB}"/>
              </a:ext>
            </a:extLst>
          </p:cNvPr>
          <p:cNvSpPr/>
          <p:nvPr/>
        </p:nvSpPr>
        <p:spPr>
          <a:xfrm>
            <a:off x="251520" y="268535"/>
            <a:ext cx="8697542" cy="1000225"/>
          </a:xfrm>
          <a:prstGeom prst="rect">
            <a:avLst/>
          </a:prstGeom>
          <a:solidFill>
            <a:srgbClr val="23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4000" b="1" dirty="0">
                <a:latin typeface="Apple Braille Pinpoint 8 Dot" pitchFamily="2" charset="0"/>
              </a:rPr>
              <a:t>  Desktop Client</a:t>
            </a:r>
            <a:endParaRPr kumimoji="1" lang="ko-KR" altLang="en-US" sz="4000" b="1" dirty="0">
              <a:latin typeface="Apple Braille Pinpoint 8 Dot" pitchFamily="2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B2B013-C556-2846-96DB-6176EB3C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400" y="5805264"/>
            <a:ext cx="776662" cy="7919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37F8F3-CB2B-AC43-94EE-142BD19AE83F}"/>
              </a:ext>
            </a:extLst>
          </p:cNvPr>
          <p:cNvSpPr txBox="1"/>
          <p:nvPr/>
        </p:nvSpPr>
        <p:spPr>
          <a:xfrm>
            <a:off x="467544" y="1872005"/>
            <a:ext cx="67237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UI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Progress</a:t>
            </a:r>
          </a:p>
        </p:txBody>
      </p:sp>
    </p:spTree>
    <p:extLst>
      <p:ext uri="{BB962C8B-B14F-4D97-AF65-F5344CB8AC3E}">
        <p14:creationId xmlns:p14="http://schemas.microsoft.com/office/powerpoint/2010/main" val="393070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7EFDBF1-BDFF-7E4A-BDA5-B9B1E4306ADB}"/>
              </a:ext>
            </a:extLst>
          </p:cNvPr>
          <p:cNvSpPr/>
          <p:nvPr/>
        </p:nvSpPr>
        <p:spPr>
          <a:xfrm>
            <a:off x="251520" y="268535"/>
            <a:ext cx="8697542" cy="1000225"/>
          </a:xfrm>
          <a:prstGeom prst="rect">
            <a:avLst/>
          </a:prstGeom>
          <a:solidFill>
            <a:srgbClr val="23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4000" b="1" dirty="0">
                <a:latin typeface="Apple Braille Pinpoint 8 Dot" pitchFamily="2" charset="0"/>
              </a:rPr>
              <a:t> Architecture for Desktop Client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B2B013-C556-2846-96DB-6176EB3C8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2400" y="5805264"/>
            <a:ext cx="776662" cy="7919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6EAFFB-248A-0D40-9530-08023FC3A9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838" y="1484784"/>
            <a:ext cx="5539412" cy="49541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AE50A4-A8ED-214B-939C-624AF187C24D}"/>
              </a:ext>
            </a:extLst>
          </p:cNvPr>
          <p:cNvSpPr txBox="1"/>
          <p:nvPr/>
        </p:nvSpPr>
        <p:spPr>
          <a:xfrm>
            <a:off x="6228184" y="1700808"/>
            <a:ext cx="272087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Electron as main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fra-mework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Rendering windows with Blink.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Windows are built by HTML, CSS, JS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Connecting operating system with Node.js module.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8E69DB-C080-8140-92F9-D09B99C0BA06}"/>
              </a:ext>
            </a:extLst>
          </p:cNvPr>
          <p:cNvSpPr txBox="1"/>
          <p:nvPr/>
        </p:nvSpPr>
        <p:spPr>
          <a:xfrm>
            <a:off x="35463" y="6516424"/>
            <a:ext cx="6192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(Source: </a:t>
            </a:r>
            <a:r>
              <a:rPr lang="en-GB" sz="1200" dirty="0">
                <a:hlinkClick r:id="rId5"/>
              </a:rPr>
              <a:t>www.smashingmagazine.com/2017/03/beyond-browser-web-desktop-apps/</a:t>
            </a:r>
            <a:r>
              <a:rPr lang="en-GB" sz="1200" dirty="0"/>
              <a:t>) 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15999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7EFDBF1-BDFF-7E4A-BDA5-B9B1E4306ADB}"/>
              </a:ext>
            </a:extLst>
          </p:cNvPr>
          <p:cNvSpPr/>
          <p:nvPr/>
        </p:nvSpPr>
        <p:spPr>
          <a:xfrm>
            <a:off x="251520" y="268535"/>
            <a:ext cx="8697542" cy="1000225"/>
          </a:xfrm>
          <a:prstGeom prst="rect">
            <a:avLst/>
          </a:prstGeom>
          <a:solidFill>
            <a:srgbClr val="23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4000" b="1" dirty="0">
                <a:latin typeface="Apple Braille Pinpoint 8 Dot" pitchFamily="2" charset="0"/>
              </a:rPr>
              <a:t> UI Design for Desktop Client</a:t>
            </a:r>
            <a:endParaRPr kumimoji="1" lang="ko-KR" altLang="en-US" sz="4000" b="1" dirty="0">
              <a:latin typeface="Apple Braille Pinpoint 8 Dot" pitchFamily="2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B2B013-C556-2846-96DB-6176EB3C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400" y="5805264"/>
            <a:ext cx="776662" cy="791957"/>
          </a:xfrm>
          <a:prstGeom prst="rect">
            <a:avLst/>
          </a:prstGeom>
        </p:spPr>
      </p:pic>
      <p:pic>
        <p:nvPicPr>
          <p:cNvPr id="4" name="Picture 3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F2216E42-F127-9044-ACE1-0235C40154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412776"/>
            <a:ext cx="7812360" cy="49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0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7EFDBF1-BDFF-7E4A-BDA5-B9B1E4306ADB}"/>
              </a:ext>
            </a:extLst>
          </p:cNvPr>
          <p:cNvSpPr/>
          <p:nvPr/>
        </p:nvSpPr>
        <p:spPr>
          <a:xfrm>
            <a:off x="251520" y="268535"/>
            <a:ext cx="8697542" cy="1000225"/>
          </a:xfrm>
          <a:prstGeom prst="rect">
            <a:avLst/>
          </a:prstGeom>
          <a:solidFill>
            <a:srgbClr val="23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4000" b="1" dirty="0">
                <a:latin typeface="Apple Braille Pinpoint 8 Dot" pitchFamily="2" charset="0"/>
              </a:rPr>
              <a:t> UI Design for Desktop Client</a:t>
            </a:r>
            <a:endParaRPr kumimoji="1" lang="ko-KR" altLang="en-US" sz="4000" b="1" dirty="0">
              <a:latin typeface="Apple Braille Pinpoint 8 Dot" pitchFamily="2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B2B013-C556-2846-96DB-6176EB3C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400" y="5805264"/>
            <a:ext cx="776662" cy="791957"/>
          </a:xfrm>
          <a:prstGeom prst="rect">
            <a:avLst/>
          </a:prstGeom>
        </p:spPr>
      </p:pic>
      <p:pic>
        <p:nvPicPr>
          <p:cNvPr id="4" name="Picture 3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F2216E42-F127-9044-ACE1-0235C40154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412776"/>
            <a:ext cx="7812360" cy="4946200"/>
          </a:xfrm>
          <a:prstGeom prst="rect">
            <a:avLst/>
          </a:prstGeom>
        </p:spPr>
      </p:pic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7DEA79C9-D1DC-AF44-BC37-737E58C51894}"/>
              </a:ext>
            </a:extLst>
          </p:cNvPr>
          <p:cNvSpPr/>
          <p:nvPr/>
        </p:nvSpPr>
        <p:spPr>
          <a:xfrm>
            <a:off x="1091962" y="4709104"/>
            <a:ext cx="4104456" cy="1080120"/>
          </a:xfrm>
          <a:prstGeom prst="wedgeRectCallout">
            <a:avLst>
              <a:gd name="adj1" fmla="val -42132"/>
              <a:gd name="adj2" fmla="val -10123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8" name="Rectangular Callout 7">
            <a:extLst>
              <a:ext uri="{FF2B5EF4-FFF2-40B4-BE49-F238E27FC236}">
                <a16:creationId xmlns:a16="http://schemas.microsoft.com/office/drawing/2014/main" id="{6ED3FD02-9619-144E-8990-03040FC1D239}"/>
              </a:ext>
            </a:extLst>
          </p:cNvPr>
          <p:cNvSpPr/>
          <p:nvPr/>
        </p:nvSpPr>
        <p:spPr>
          <a:xfrm>
            <a:off x="2771800" y="1772816"/>
            <a:ext cx="3096344" cy="500490"/>
          </a:xfrm>
          <a:prstGeom prst="wedgeRectCallout">
            <a:avLst>
              <a:gd name="adj1" fmla="val -58033"/>
              <a:gd name="adj2" fmla="val 116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Current view title</a:t>
            </a:r>
          </a:p>
        </p:txBody>
      </p:sp>
      <p:sp>
        <p:nvSpPr>
          <p:cNvPr id="9" name="Rectangular Callout 8">
            <a:extLst>
              <a:ext uri="{FF2B5EF4-FFF2-40B4-BE49-F238E27FC236}">
                <a16:creationId xmlns:a16="http://schemas.microsoft.com/office/drawing/2014/main" id="{E496CDC5-AE89-6B40-8935-05B1D6DBD9EE}"/>
              </a:ext>
            </a:extLst>
          </p:cNvPr>
          <p:cNvSpPr/>
          <p:nvPr/>
        </p:nvSpPr>
        <p:spPr>
          <a:xfrm>
            <a:off x="3779912" y="3889107"/>
            <a:ext cx="3096344" cy="500490"/>
          </a:xfrm>
          <a:prstGeom prst="wedgeRectCallout">
            <a:avLst>
              <a:gd name="adj1" fmla="val -54463"/>
              <a:gd name="adj2" fmla="val -17551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Current view</a:t>
            </a:r>
          </a:p>
        </p:txBody>
      </p:sp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05206DFA-B2F3-8947-A608-5074194FCD54}"/>
              </a:ext>
            </a:extLst>
          </p:cNvPr>
          <p:cNvSpPr/>
          <p:nvPr/>
        </p:nvSpPr>
        <p:spPr>
          <a:xfrm>
            <a:off x="6876256" y="2273306"/>
            <a:ext cx="2072806" cy="377636"/>
          </a:xfrm>
          <a:prstGeom prst="wedgeRectCallout">
            <a:avLst>
              <a:gd name="adj1" fmla="val -46665"/>
              <a:gd name="adj2" fmla="val -8572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Account info</a:t>
            </a:r>
          </a:p>
        </p:txBody>
      </p:sp>
      <p:sp>
        <p:nvSpPr>
          <p:cNvPr id="11" name="Rectangular Callout 10">
            <a:extLst>
              <a:ext uri="{FF2B5EF4-FFF2-40B4-BE49-F238E27FC236}">
                <a16:creationId xmlns:a16="http://schemas.microsoft.com/office/drawing/2014/main" id="{937AA82D-C698-BD4F-B01F-DB1795F8FC29}"/>
              </a:ext>
            </a:extLst>
          </p:cNvPr>
          <p:cNvSpPr/>
          <p:nvPr/>
        </p:nvSpPr>
        <p:spPr>
          <a:xfrm>
            <a:off x="6660231" y="4581226"/>
            <a:ext cx="1846239" cy="500490"/>
          </a:xfrm>
          <a:prstGeom prst="wedgeRectCallout">
            <a:avLst>
              <a:gd name="adj1" fmla="val -36723"/>
              <a:gd name="adj2" fmla="val 10957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Status</a:t>
            </a:r>
          </a:p>
        </p:txBody>
      </p:sp>
    </p:spTree>
    <p:extLst>
      <p:ext uri="{BB962C8B-B14F-4D97-AF65-F5344CB8AC3E}">
        <p14:creationId xmlns:p14="http://schemas.microsoft.com/office/powerpoint/2010/main" val="1397532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7EFDBF1-BDFF-7E4A-BDA5-B9B1E4306ADB}"/>
              </a:ext>
            </a:extLst>
          </p:cNvPr>
          <p:cNvSpPr/>
          <p:nvPr/>
        </p:nvSpPr>
        <p:spPr>
          <a:xfrm>
            <a:off x="251520" y="268535"/>
            <a:ext cx="8697542" cy="1000225"/>
          </a:xfrm>
          <a:prstGeom prst="rect">
            <a:avLst/>
          </a:prstGeom>
          <a:solidFill>
            <a:srgbClr val="23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4000" b="1" dirty="0">
                <a:latin typeface="Apple Braille Pinpoint 8 Dot" pitchFamily="2" charset="0"/>
              </a:rPr>
              <a:t> UI Design for Desktop Client</a:t>
            </a:r>
            <a:endParaRPr kumimoji="1" lang="ko-KR" altLang="en-US" sz="4000" b="1" dirty="0">
              <a:latin typeface="Apple Braille Pinpoint 8 Dot" pitchFamily="2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B2B013-C556-2846-96DB-6176EB3C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400" y="5805264"/>
            <a:ext cx="776662" cy="7919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FB1A2C-D36D-AC4D-B016-FFA28BF5AD25}"/>
              </a:ext>
            </a:extLst>
          </p:cNvPr>
          <p:cNvSpPr/>
          <p:nvPr/>
        </p:nvSpPr>
        <p:spPr>
          <a:xfrm>
            <a:off x="323528" y="1628800"/>
            <a:ext cx="842493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Navigation bar: to navigate through different features/views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Current view title: to show which feature/view the user is using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Current view: the main container for main feature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Account information: to access account-related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Status indicator: to show the status of the application </a:t>
            </a:r>
          </a:p>
        </p:txBody>
      </p:sp>
    </p:spTree>
    <p:extLst>
      <p:ext uri="{BB962C8B-B14F-4D97-AF65-F5344CB8AC3E}">
        <p14:creationId xmlns:p14="http://schemas.microsoft.com/office/powerpoint/2010/main" val="2862882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7EFDBF1-BDFF-7E4A-BDA5-B9B1E4306ADB}"/>
              </a:ext>
            </a:extLst>
          </p:cNvPr>
          <p:cNvSpPr/>
          <p:nvPr/>
        </p:nvSpPr>
        <p:spPr>
          <a:xfrm>
            <a:off x="251520" y="268535"/>
            <a:ext cx="8697542" cy="1000225"/>
          </a:xfrm>
          <a:prstGeom prst="rect">
            <a:avLst/>
          </a:prstGeom>
          <a:solidFill>
            <a:srgbClr val="23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4000" b="1" dirty="0">
                <a:latin typeface="Apple Braille Pinpoint 8 Dot" pitchFamily="2" charset="0"/>
              </a:rPr>
              <a:t> Progress for Desktop Client</a:t>
            </a:r>
            <a:endParaRPr kumimoji="1" lang="ko-KR" altLang="en-US" sz="4000" b="1" dirty="0">
              <a:latin typeface="Apple Braille Pinpoint 8 Dot" pitchFamily="2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B2B013-C556-2846-96DB-6176EB3C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400" y="5805264"/>
            <a:ext cx="776662" cy="79195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FB1A2C-D36D-AC4D-B016-FFA28BF5AD25}"/>
              </a:ext>
            </a:extLst>
          </p:cNvPr>
          <p:cNvSpPr/>
          <p:nvPr/>
        </p:nvSpPr>
        <p:spPr>
          <a:xfrm>
            <a:off x="323528" y="1628800"/>
            <a:ext cx="842493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GUI implemented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Will integrate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React.js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increase the readability and maintain-ability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Will use Node.js modules to integrate the backend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92119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7EFDBF1-BDFF-7E4A-BDA5-B9B1E4306ADB}"/>
              </a:ext>
            </a:extLst>
          </p:cNvPr>
          <p:cNvSpPr/>
          <p:nvPr/>
        </p:nvSpPr>
        <p:spPr>
          <a:xfrm>
            <a:off x="251520" y="268535"/>
            <a:ext cx="8697542" cy="1000225"/>
          </a:xfrm>
          <a:prstGeom prst="rect">
            <a:avLst/>
          </a:prstGeom>
          <a:solidFill>
            <a:srgbClr val="23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4000" b="1" dirty="0">
                <a:latin typeface="Apple Braille Pinpoint 8 Dot" pitchFamily="2" charset="0"/>
              </a:rPr>
              <a:t>  Contents</a:t>
            </a:r>
            <a:endParaRPr kumimoji="1" lang="ko-KR" altLang="en-US" sz="4000" b="1" dirty="0">
              <a:latin typeface="Apple Braille Pinpoint 8 Dot" pitchFamily="2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B2B013-C556-2846-96DB-6176EB3C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400" y="5805264"/>
            <a:ext cx="776662" cy="79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895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F81BD"/>
      </a:hlink>
      <a:folHlink>
        <a:srgbClr val="595959"/>
      </a:folHlink>
    </a:clrScheme>
    <a:fontScheme name="나눔명조">
      <a:majorFont>
        <a:latin typeface="나눔명조"/>
        <a:ea typeface="나눔명조"/>
        <a:cs typeface=""/>
      </a:majorFont>
      <a:minorFont>
        <a:latin typeface="나눔명조"/>
        <a:ea typeface="나눔명조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3842</TotalTime>
  <Words>182</Words>
  <Application>Microsoft Macintosh PowerPoint</Application>
  <PresentationFormat>On-screen Show (4:3)</PresentationFormat>
  <Paragraphs>53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Wingdings</vt:lpstr>
      <vt:lpstr>Apple Braille Pinpoint 8 Dot</vt:lpstr>
      <vt:lpstr>맑은 고딕</vt:lpstr>
      <vt:lpstr>나눔명조</vt:lpstr>
      <vt:lpstr>나눔고딕</vt:lpstr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 나눔명조R, 40pt</dc:title>
  <dc:creator>네이버 한글캠페인</dc:creator>
  <cp:lastModifiedBy>姚德謙</cp:lastModifiedBy>
  <cp:revision>59</cp:revision>
  <dcterms:created xsi:type="dcterms:W3CDTF">2011-08-23T09:33:59Z</dcterms:created>
  <dcterms:modified xsi:type="dcterms:W3CDTF">2019-02-05T09:28:39Z</dcterms:modified>
</cp:coreProperties>
</file>

<file path=docProps/thumbnail.jpeg>
</file>